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28" d="100"/>
          <a:sy n="28" d="100"/>
        </p:scale>
        <p:origin x="-634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2497D-7732-40C4-85CB-A90E028BD7E4}" type="datetimeFigureOut">
              <a:rPr lang="en-US" smtClean="0"/>
              <a:pPr/>
              <a:t>7/9/2012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B30978B-B51E-4715-97AC-2B57DC2786A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2497D-7732-40C4-85CB-A90E028BD7E4}" type="datetimeFigureOut">
              <a:rPr lang="en-US" smtClean="0"/>
              <a:pPr/>
              <a:t>7/9/2012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0978B-B51E-4715-97AC-2B57DC2786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2497D-7732-40C4-85CB-A90E028BD7E4}" type="datetimeFigureOut">
              <a:rPr lang="en-US" smtClean="0"/>
              <a:pPr/>
              <a:t>7/9/2012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0978B-B51E-4715-97AC-2B57DC2786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302497D-7732-40C4-85CB-A90E028BD7E4}" type="datetimeFigureOut">
              <a:rPr lang="en-US" smtClean="0"/>
              <a:pPr/>
              <a:t>7/9/2012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B30978B-B51E-4715-97AC-2B57DC2786A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2497D-7732-40C4-85CB-A90E028BD7E4}" type="datetimeFigureOut">
              <a:rPr lang="en-US" smtClean="0"/>
              <a:pPr/>
              <a:t>7/9/2012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0978B-B51E-4715-97AC-2B57DC2786A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2497D-7732-40C4-85CB-A90E028BD7E4}" type="datetimeFigureOut">
              <a:rPr lang="en-US" smtClean="0"/>
              <a:pPr/>
              <a:t>7/9/2012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0978B-B51E-4715-97AC-2B57DC2786A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0978B-B51E-4715-97AC-2B57DC2786A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2497D-7732-40C4-85CB-A90E028BD7E4}" type="datetimeFigureOut">
              <a:rPr lang="en-US" smtClean="0"/>
              <a:pPr/>
              <a:t>7/9/2012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2497D-7732-40C4-85CB-A90E028BD7E4}" type="datetimeFigureOut">
              <a:rPr lang="en-US" smtClean="0"/>
              <a:pPr/>
              <a:t>7/9/2012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0978B-B51E-4715-97AC-2B57DC2786A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2497D-7732-40C4-85CB-A90E028BD7E4}" type="datetimeFigureOut">
              <a:rPr lang="en-US" smtClean="0"/>
              <a:pPr/>
              <a:t>7/9/2012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0978B-B51E-4715-97AC-2B57DC2786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302497D-7732-40C4-85CB-A90E028BD7E4}" type="datetimeFigureOut">
              <a:rPr lang="en-US" smtClean="0"/>
              <a:pPr/>
              <a:t>7/9/2012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B30978B-B51E-4715-97AC-2B57DC2786A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2497D-7732-40C4-85CB-A90E028BD7E4}" type="datetimeFigureOut">
              <a:rPr lang="en-US" smtClean="0"/>
              <a:pPr/>
              <a:t>7/9/2012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B30978B-B51E-4715-97AC-2B57DC2786A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302497D-7732-40C4-85CB-A90E028BD7E4}" type="datetimeFigureOut">
              <a:rPr lang="en-US" smtClean="0"/>
              <a:pPr/>
              <a:t>7/9/2012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B30978B-B51E-4715-97AC-2B57DC2786A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Spelling%20Spiders.ppt" TargetMode="External"/><Relationship Id="rId2" Type="http://schemas.openxmlformats.org/officeDocument/2006/relationships/hyperlink" Target="English%20Grade%204.ppt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hyperlink" Target="Hatchet.ppt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teach.fcps.net/trt10/PowerPoint.htm" TargetMode="External"/><Relationship Id="rId2" Type="http://schemas.openxmlformats.org/officeDocument/2006/relationships/hyperlink" Target="http://www.worldofteaching.com/englishpowerpointspresentations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teaching.mrbelshaw.co.uk/index.php/2006/09/16/20-ideas-using-powerpoint-as-an-interactive-teaching-learning-tool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Susan Marshall, Holly Matthews, Tracy </a:t>
            </a:r>
            <a:r>
              <a:rPr lang="en-US" dirty="0" err="1" smtClean="0"/>
              <a:t>Robart</a:t>
            </a:r>
            <a:r>
              <a:rPr lang="en-US" dirty="0" smtClean="0"/>
              <a:t>, Terra </a:t>
            </a:r>
            <a:r>
              <a:rPr lang="en-US" dirty="0" err="1" smtClean="0"/>
              <a:t>Saulnier</a:t>
            </a:r>
            <a:r>
              <a:rPr lang="en-US" dirty="0" smtClean="0"/>
              <a:t>, Cindy Smith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urlz MT" pitchFamily="82" charset="0"/>
              </a:rPr>
              <a:t>Using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urlz MT" pitchFamily="82" charset="0"/>
              </a:rPr>
              <a:t>Powerpoint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urlz MT" pitchFamily="82" charset="0"/>
              </a:rPr>
              <a:t> in Language Arts 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urlz MT" pitchFamily="82" charset="0"/>
            </a:endParaRPr>
          </a:p>
        </p:txBody>
      </p:sp>
      <p:pic>
        <p:nvPicPr>
          <p:cNvPr id="1026" name="Picture 2" descr="C:\Users\terra.saulnier\AppData\Local\Microsoft\Windows\Temporary Internet Files\Content.IE5\97HM1U0H\MC900237619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4038600"/>
            <a:ext cx="1453081" cy="2420293"/>
          </a:xfrm>
          <a:prstGeom prst="rect">
            <a:avLst/>
          </a:prstGeom>
          <a:noFill/>
        </p:spPr>
      </p:pic>
      <p:pic>
        <p:nvPicPr>
          <p:cNvPr id="1027" name="Picture 3" descr="C:\Users\terra.saulnier\AppData\Local\Microsoft\Windows\Temporary Internet Files\Content.IE5\RB6BT557\MM900046560[1]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2667000"/>
            <a:ext cx="1447800" cy="40248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Jeopardy games – review for tests</a:t>
            </a:r>
          </a:p>
          <a:p>
            <a:pPr lvl="1"/>
            <a:r>
              <a:rPr lang="en-US" dirty="0" smtClean="0">
                <a:solidFill>
                  <a:srgbClr val="00B0F0"/>
                </a:solidFill>
                <a:hlinkClick r:id="rId2" action="ppaction://hlinkpres?slideindex=1&amp;slidetitle="/>
              </a:rPr>
              <a:t>Language arts review</a:t>
            </a:r>
            <a:endParaRPr lang="en-US" dirty="0" smtClean="0">
              <a:solidFill>
                <a:srgbClr val="00B0F0"/>
              </a:solidFill>
            </a:endParaRPr>
          </a:p>
          <a:p>
            <a:r>
              <a:rPr lang="en-US" dirty="0" smtClean="0"/>
              <a:t>Sequencing activity – using slide sorter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Spelling </a:t>
            </a:r>
          </a:p>
          <a:p>
            <a:pPr lvl="1"/>
            <a:r>
              <a:rPr lang="en-US" dirty="0" smtClean="0">
                <a:hlinkClick r:id="rId3" action="ppaction://hlinkpres?slideindex=1&amp;slidetitle="/>
              </a:rPr>
              <a:t>Spelling Spiders</a:t>
            </a:r>
            <a:endParaRPr lang="en-US" dirty="0" smtClean="0"/>
          </a:p>
          <a:p>
            <a:r>
              <a:rPr lang="en-US" dirty="0" smtClean="0"/>
              <a:t>Introduce a new book</a:t>
            </a:r>
          </a:p>
          <a:p>
            <a:pPr lvl="1"/>
            <a:r>
              <a:rPr lang="en-US" dirty="0" smtClean="0">
                <a:hlinkClick r:id="rId4" action="ppaction://hlinkpres?slideindex=1&amp;slidetitle="/>
              </a:rPr>
              <a:t>Hatchet</a:t>
            </a: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Ideas</a:t>
            </a:r>
            <a:endParaRPr lang="en-US" dirty="0"/>
          </a:p>
        </p:txBody>
      </p:sp>
      <p:pic>
        <p:nvPicPr>
          <p:cNvPr id="2050" name="Picture 2" descr="C:\Users\terra.saulnier\AppData\Local\Microsoft\Windows\Temporary Internet Files\Content.IE5\S27H9FPC\MC900436682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67200" y="3276600"/>
            <a:ext cx="1444625" cy="1822450"/>
          </a:xfrm>
          <a:prstGeom prst="rect">
            <a:avLst/>
          </a:prstGeom>
          <a:noFill/>
        </p:spPr>
      </p:pic>
      <p:pic>
        <p:nvPicPr>
          <p:cNvPr id="2051" name="Picture 3" descr="C:\Users\terra.saulnier\AppData\Local\Microsoft\Windows\Temporary Internet Files\Content.IE5\97HM1U0H\MC900296078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67000" y="5105400"/>
            <a:ext cx="1701536" cy="14832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= turns the screen black (press again to get back to the slide you were on)</a:t>
            </a:r>
          </a:p>
          <a:p>
            <a:r>
              <a:rPr lang="en-US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= turns the screen white (press again to get back to the slide you were on)</a:t>
            </a:r>
          </a:p>
          <a:p>
            <a:r>
              <a:rPr lang="en-US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CTRL+H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= hides the pointer and navigation buttons</a:t>
            </a:r>
          </a:p>
          <a:p>
            <a:r>
              <a:rPr lang="en-US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CTRL+A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 redisplays the hidden pointer</a:t>
            </a:r>
          </a:p>
          <a:p>
            <a:r>
              <a:rPr lang="en-US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Home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= goes back to the first slide of the presentation</a:t>
            </a:r>
          </a:p>
          <a:p>
            <a:r>
              <a:rPr lang="en-US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(number) then ENTER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 goes to a specific slide number</a:t>
            </a:r>
          </a:p>
          <a:p>
            <a:r>
              <a:rPr lang="en-US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CTRL +P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 change the arrow to a pen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Keyboard Short cuts when using PowerPoint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0813" y="838200"/>
            <a:ext cx="3762375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76525" y="871538"/>
            <a:ext cx="3790950" cy="511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0813" y="838200"/>
            <a:ext cx="3762375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33663" y="890588"/>
            <a:ext cx="3876675" cy="507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F0"/>
                </a:solidFill>
                <a:hlinkClick r:id="rId2"/>
              </a:rPr>
              <a:t>http://www.worldofteaching.com/englishpowerpointspresentations.html</a:t>
            </a:r>
            <a:endParaRPr lang="en-US" dirty="0" smtClean="0">
              <a:solidFill>
                <a:srgbClr val="00B0F0"/>
              </a:solidFill>
            </a:endParaRPr>
          </a:p>
          <a:p>
            <a:r>
              <a:rPr lang="en-US" dirty="0" smtClean="0">
                <a:solidFill>
                  <a:srgbClr val="00B0F0"/>
                </a:solidFill>
                <a:hlinkClick r:id="rId3"/>
              </a:rPr>
              <a:t>http://teach.fcps.net/trt10/PowerPoint.htm</a:t>
            </a:r>
            <a:endParaRPr lang="en-US" dirty="0" smtClean="0">
              <a:solidFill>
                <a:srgbClr val="00B0F0"/>
              </a:solidFill>
            </a:endParaRPr>
          </a:p>
          <a:p>
            <a:r>
              <a:rPr lang="en-US" dirty="0" smtClean="0">
                <a:solidFill>
                  <a:srgbClr val="00B0F0"/>
                </a:solidFill>
                <a:hlinkClick r:id="rId4"/>
              </a:rPr>
              <a:t>http://teaching.mrbelshaw.co.uk/index.php/2006/09/16/20-ideas-using-powerpoint-as-an-interactive-teaching-learning-tool/</a:t>
            </a:r>
            <a:endParaRPr lang="en-US" dirty="0" smtClean="0">
              <a:solidFill>
                <a:srgbClr val="00B0F0"/>
              </a:solidFill>
            </a:endParaRP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urlz MT" pitchFamily="82" charset="0"/>
              </a:rPr>
              <a:t>References </a:t>
            </a:r>
            <a:endParaRPr lang="en-US" sz="6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urlz MT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64</TotalTime>
  <Words>145</Words>
  <Application>Microsoft Office PowerPoint</Application>
  <PresentationFormat>On-screen Show (4:3)</PresentationFormat>
  <Paragraphs>24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Paper</vt:lpstr>
      <vt:lpstr>Using Powerpoint in Language Arts </vt:lpstr>
      <vt:lpstr>Ideas</vt:lpstr>
      <vt:lpstr>Keyboard Short cuts when using PowerPoint</vt:lpstr>
      <vt:lpstr>Slide 4</vt:lpstr>
      <vt:lpstr>Slide 5</vt:lpstr>
      <vt:lpstr>Slide 6</vt:lpstr>
      <vt:lpstr>Slide 7</vt:lpstr>
      <vt:lpstr>References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Using Powerpoint in Language Arts</dc:title>
  <dc:creator>School District 10</dc:creator>
  <cp:lastModifiedBy>Mike</cp:lastModifiedBy>
  <cp:revision>5</cp:revision>
  <dcterms:created xsi:type="dcterms:W3CDTF">2012-07-06T22:22:48Z</dcterms:created>
  <dcterms:modified xsi:type="dcterms:W3CDTF">2012-07-10T01:47:33Z</dcterms:modified>
</cp:coreProperties>
</file>